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4"/>
  </p:notesMasterIdLst>
  <p:sldIdLst>
    <p:sldId id="4631" r:id="rId3"/>
    <p:sldId id="4122" r:id="rId4"/>
    <p:sldId id="4047" r:id="rId5"/>
    <p:sldId id="4741" r:id="rId6"/>
    <p:sldId id="4743" r:id="rId7"/>
    <p:sldId id="4744" r:id="rId8"/>
    <p:sldId id="4742" r:id="rId9"/>
    <p:sldId id="4508" r:id="rId10"/>
    <p:sldId id="4730" r:id="rId11"/>
    <p:sldId id="4509" r:id="rId12"/>
    <p:sldId id="471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FD1"/>
    <a:srgbClr val="1F4E79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3:21.4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25 998 0,'0'25'15,"0"0"-15,0 0 16,0 0-1,0 0-15,0 0 16,0 0-16,25 0 16,-25-1-16,0 1 0,0 0 15,0 0-15,0 0 0,0 0 16,-25-25 0,25-25 15,0 0-31,0 0 0,0-25 15,0 1-15,0-1 0,0 0 16,25 0-16,0-24 16,0 24-16,-25 0 0,25 0 15,0 0-15,-1 25 16,26 1-16,-25-1 0,0 25 16,0 0-16,25 0 0,-25 25 15,-25-1-15,25 1 16,-25 25-16,0 0 0,-25 0 15,25 0-15,-25-1 16,0 1-16,0-25 0,0 25 16,0-25-16,0 0 15,0 0-15,25-50 32,25 0-32,0 0 15,0 0-15,25 25 0,-25-25 16,0 25-16,24 0 0,-24 0 15,0 0-15,0 25 16,-25 0-16,25 0 0,-25 0 16,-25 0-16,0-1 15,0 26-15,-24-25 0,-1 0 16,0 25-16,0-25 0,0-25 16,1 25-16,-1-25 15,0 0-15,25 0 0,0 0 16,25-25-16,0-25 15</inkml:trace>
  <inkml:trace contextRef="#ctx0" brushRef="#br0" timeOffset="419">872 724 0,'25'-24'16,"-50"24"-1,0 0 1,0 0-16,25 24 0,0 1 16,-25 0-16,25 0 15,0 25-15,0 0 0,0 0 16,0-1-16,0 1 16,0 0-16,0 0 0,0-25 15,0 24-15,0-24 0,0 0 16,-25-50-1,25 0 1,0-24-16,0 24 16,0-25-16,-25-25 0,25 1 15,0 24-15,25-25 16,0 0-16,0 26 0,0-1 16,25 0-16,-1 25 0,-24 25 15,25 25-15,0 0 16,-25 25-16,0-1 0,0 1 15,0 25-15,-1-25 16,-24 24-16,0-24 0,25 0 16,-25 0-16,0 0 0</inkml:trace>
  <inkml:trace contextRef="#ctx0" brushRef="#br0" timeOffset="581">772 1123 0,'0'-25'0,"0"0"16,0 0-16,25 25 16,0-25-16,25 25 0,-25 0 15,24-25-15,-24 25 16,25-25-16,0 25 0,-25-24 16</inkml:trace>
  <inkml:trace contextRef="#ctx0" brushRef="#br0" timeOffset="1006">1768 550 0,'0'-25'16,"0"0"-16,-25 25 15,25-25-15,-25 25 0,0-24 16,-24 24-16,24 0 15,0 24-15,0-24 0,0 25 16,0 0-16,0 0 16,0-25-16,25 25 0,0 0 15,0 0-15,0 0 16,25 0-16,0-25 0,0 25 16,0-1-1,0-24-15,0 25 0,0 0 16,24 0-16,-24-25 15,0 25-15,0 0 0,-25 0 16,25 0-16,-25 0 0,0 0 16,-25-1-16,0 1 15,0 0-15,0-25 0,-24 25 16,-1 0-16,0-25 16,0 25-16,25-25 0,-24 0 15,24 0-15,0-25 0,25 0 16,0 0-1,0 0-15</inkml:trace>
  <inkml:trace contextRef="#ctx0" brushRef="#br0" timeOffset="1661">2291 226 0,'25'-24'0,"0"-1"15,-25 0 1,0 50 15,0 0-31,0-1 0,0 26 16,0 0-16,0 25 15,25-1-15,-25 26 0,25 25 16,-25-1-16,25 1 0,0-1 16,-1 25-16,1-24 15,0 0-15,0-1 0,25 25 16,-25-24-16,0-1 0,0 1 15,0 124 1,-25-125-16,24 1 16,-24 0-16,0-1 0,0-24 15,0 24-15,0 1 0,0-26 16,0 1-16,0-1 16,25-24-16,-25 0 0,0-25 15,0 24-15,25-49 0,-25 25 16,0-25-16,25 0 15,0-25 1,-25-25-16,25-25 0,-25 0 16</inkml:trace>
  <inkml:trace contextRef="#ctx0" brushRef="#br0" timeOffset="2928">2316 152 0,'-25'0'0,"50"0"47,25 0-47,-25 0 0,25-25 15,-1 25-15,26 0 16,25-25-16,-1 25 0,1-25 16,24 25-16,26-25 0,-1 25 15,26 0-15,24-25 16,0 25-16,25 0 0,25 0 16,0-25-16,25 25 15,25 0-15,-25 0 0,0 0 16,0 0-16,0 0 0,-50 0 15,0 25-15,-25-25 16,-25 0-16,-24 25 0,-26-25 16,-24 0-16,-25 0 0,-1 25 15,-49-25-15,0 0 16,0 0-16,-25 25 16,-25 0-1,0 0-15,0 0 16,25 0-16,-25-1 15,0 26-15,25 0 0,0 0 16,0 25-16,-24-1 0,24 1 16,0 25-16,0-26 15,0 26-15,24-1 0,-24 26 16,0-25-16,25-1 0,-25 26 16,25-26-16,0 1 15,-25 0-15,25-1 0,0 1 16,0-1-16,0 1 15,0 0-15,0-1 0,-1 1 16,1-1-16,0 1 16,-25-25-16,25-1 0,0 26 15,0-50-15,0 25 0,0-1 16,0-24-16,0 0 16,-25 0-16,24-25 0,-24 24 15,0-24-15,0 25 0,-24-25 16,24 0-16,-25-25 15,0 25-15,25 0 0,-25-25 16,0 0-16,0 0 16,0 0-1,0 0-15,0 0 0,-24 0 0,-1 0 16,-25 0-16,0 0 16,1 0-16,-26 25 0,-24-25 15,-26 0-15,1 24 16,-26-24-16,1 25 0,-25 0 15,0 0-15,-1 0 0,-24 0 16,25 25-16,0-25 16,0 0-16,-1 24 0,1-24 15,25 0-15,0 25 16,-1-25-16,26 0 0,24-25 16,-24 25-16,49-25 0,1 0 15,-1 0-15,25 0 16,-24 0-16,24-25 0,25 25 15,-24-25-15,24 25 16,-25-25-16,25 25 0,25 0 16,-24-25-16,24 25 0,0 0 15,25-25-15,-25 25 16,25-25 0,0 0 62,0 0-63</inkml:trace>
  <inkml:trace contextRef="#ctx0" brushRef="#br0" timeOffset="3348">3511 1646 0,'0'-25'16,"25"25"-16,-25 25 31,25 0-16,-25 0-15,0 24 0,0 1 16,0 0-16,25 25 16,-25-25-16,0 24 0,25-24 15,-25 25-15,0-25 0,25-26 16,-25 26-16,0-25 16,25 0-16</inkml:trace>
  <inkml:trace contextRef="#ctx0" brushRef="#br0" timeOffset="3851">3511 1646 0,'0'-25'0,"-25"0"0,25 0 16,0 0-16,0 0 0,25 0 15,0 1 1,25 24-16,-25-25 15,50 25-15,-26-25 16,26 25-16,0 0 0,0-25 16,-1 25-16,1 0 0,0 25 15,-26 0-15,1 0 16,0-25-16,-25 24 16,0 1-16,0 0 0,-25 0 0,25 0 15,-25 0-15,0 0 16,25 0-16,-25 0 15,0 0 1,25-1-16,-25 1 0,0 0 16,24 0-16,-24 0 15,0 0-15,0 0 16,0 0-16,0 0 0,-24 0 16,-1-25-16,0 24 15,-25-24-15,25 25 16,-25-25-16,0 0 15,1 0-15,-1 25 0,-25-25 16,0 25-16,1-25 0,-1 25 16,25 0-16,0-25 15,1 25-15,-1-25 0,25 0 16,0 25-16,25-50 31</inkml:trace>
  <inkml:trace contextRef="#ctx0" brushRef="#br0" timeOffset="4152">3910 1870 0,'0'-25'0,"0"50"47,25 25-31,-25-25-16,0 24 15,25 1-15,-1 0 16,-24 25-16,25-25 0,-25 24 16,25-24-16,-25 25 0,25-25 15,-25-1-15,0-24 16,0 25-16,0-25 0,0 0 15,0-50 1</inkml:trace>
  <inkml:trace contextRef="#ctx0" brushRef="#br0" timeOffset="4643">4059 1845 0,'0'-25'0,"0"0"15,-25 25-15,25-25 16,25 25 0,-25-25-16,25 25 15,25 0-15,-25-24 0,49 24 16,-24 0-16,25 0 0,0-25 16,-1 25-16,26 0 15,-25 0-15,-1 0 0,1 0 16,-25 0-16,0 0 0,0 0 15,-26 0-15,1 0 16,0 0-16,-25 25 0,0-1 16,0 1-1,0 0-15,0 0 16,0 25-16,0-25 0,0 0 16,0 0-16,25 0 15,-25-1-15,25 1 0,-25 25 16,25-25-16,-25 0 0,0 0 15,25 25-15,-25-25 16,0-1-16,0 1 0,0 0 16,-25 0-16,0 0 15,0 0-15,-25 0 0,1-25 16,-26 25-16,0-25 0,-24 25 16,24-25-16,-25 0 15,26 0-15,-1 0 0,0 0 16,25 0-16,0 0 15,1 0-15,24-25 0</inkml:trace>
  <inkml:trace contextRef="#ctx0" brushRef="#br0" timeOffset="4973">3636 2194 0,'25'0'15,"0"0"-15,0 0 16,-1 0-16,1 0 15,0 25-15,0-25 0,0 24 16,0 1-16,0 0 16,0 0-16,0 0 0,0 0 15,-1 0-15,26 0 0,-25 0 16,0 0-16,0-25 16,-25 24-16,25-24 0</inkml:trace>
  <inkml:trace contextRef="#ctx0" brushRef="#br0" timeOffset="5297">3611 1521 0,'0'-25'16,"-25"25"-16,50 0 31,0 0-31,0 0 0,0 25 16,0 0-16,24-25 15,-24 25-15,0 0 0,25 0 16,0 0-16,-25 0 0,24 0 15,-24 0-15,25-1 16,-25 1-16,0 0 0,0-25 16,0 25-16</inkml:trace>
  <inkml:trace contextRef="#ctx0" brushRef="#br0" timeOffset="5669">4433 1496 0,'-25'-24'16,"0"24"0,50 24-1,0-24 1,0 25-16,0 0 16,24-25-16,-24 25 0,25 0 15,25 0-15,-25 0 16,-1-25-16,26 25 0,-25 0 15,0 0-15,-25-1 0,24 1 16,-24 0-16,0-25 16,-25 25-16,0 0 0</inkml:trace>
  <inkml:trace contextRef="#ctx0" brushRef="#br0" timeOffset="5981">4632 2044 0,'0'25'15,"25"-25"1,0 0-16,0 25 0,0-25 16,-1 0-16,1 25 0,25-25 15,-25 25-15,25 0 16,-25-25-16,25 25 0,-26 0 16,1-1-16,0 1 15,0-25-15,-25 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3:53.5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0 923 0,'0'-25'0,"25"0"15,-25 0-15,25 0 0,-25 0 16,0 0-16,25 25 0,-25-25 16,25 25-16,-25-25 15,25 25-15,-25 25 31,0 0-31,0 25 0,0 0 16,0 25-16,0-1 0,0 1 16,0 25-16,0-26 15,0 26-15,25 0 0,-25-1 16,25 1-16,-25-1 16,24 1-16,-24 0 0,0-1 15,25 1-15,-25-1 0,0 1 16,25 0-16,-25-1 15,0-24-15,0 25 0,0-26 16,0 26-16,0-25 16,0-1-16,-25 1 0,25 0 15,-25-26-15,25 26 0,-24-25 16,24 25-16,0-26 16,0-24-16,0 25 0,0 0 15,0-25-15,0 0 0,0 0 16,0 0-16,0 0 15,0-1-15,0 1 0,24 0 16,1 0 0,0-25-1,0 0-15,25 0 0,0 0 16,0 0-16,-1 0 16,26-25-16,25 25 0,-1-25 15,26 25-15,24-25 16,26 25-16,-1-24 0,25 24 15,25-25-15,0 25 16,25-25-16,25 25 0,-25 0 16,50 0-16,-25-25 0,25 25 15,-25 0-15,25 0 16,-25 0-16,-1 0 0,-24 0 16,0 0-16,1 0 0,-26 0 15,0 25-15,0-25 16,-25 0-16,-25 0 0,1 0 15,-51-25-15,26 25 16,-51 0-16,1 0 0,-25-25 16,-26 25-16,1 0 15,-25-25-15,-25 0 16,-25 25 0,0-25-16,0 0 15,0 25-15,25-25 16,-24 25-16,24-25 15,-25 1-15,25-1 0,-25 0 16,25 0-16,-25-25 0,0 0 16,0 0-16,25 1 15,-25-1-15,25-25 0,-25 0 16,25-24-16,0-1 0,0 1 16,0-26-16,0 26 15,0-26-15,0 0 0,0 1 16,0-1-16,0 1 15,-25-1-15,0 26 0,1-26 16,-26 26-16,0-1 0,0 1 16,0-1-16,1 25 15,24-24-15,-25 24 0,25 25 16,0-25-16,25 26 16,-25-26-16,25 25 0,0 0 15,0 25-15,25-24 0,-25-1 16,25 25-16,0-25 15,-25 25-15,25 0 0,-25 0 16,25 0-16,-25 1 16,0-1-16,0 0 0,0 0 15,0 0-15,0 0 16,0 0 0,-25 25-16,25-25 0,-25 0 15,0 25 1,0 0-1,0 0 1,0 0-16,0 0 16,0 0-16,0 0 0,-24 0 15,-1 0-15,0 25 16,-25-25-16,1 0 0,-26 25 16,-24-25-16,-1 0 0,-24 0 15,-1 25-15,-49-25 16,25 0-16,-26 25 0,-24-25 15,25 25-15,-25-25 16,0 25-16,0-25 0,0 25 16,0-25-16,24 25 0,1-25 15,0 24-15,0-24 16,24 25-16,26-25 16,0 0-16,-1 25 0,26-25 0,-1 0 15,1 0-15,49 0 16,-25 25-16,1-25 0,24 0 15,0 0-15,25 25 16,-24-25-16,-1 0 0,0 0 16,1 25-16,-1-25 0,0 0 15,1 25-15,24-25 16,-25 0-16,0 0 0,26 0 16,24 25-16,-25-25 15,25 0-15,0 0 0,0 0 16,0 0 31,0 0-32,0 0 1,25 25 62,-25-25-62,25 25-1,0-1-15,0 1 16,0 0 0,0 0-16,-24 0 15,24 0-15,0 0 0,-25 0 16,0 0-16,25 0 15,-25-1-15,25 1 0,-25 0 16,25 25-16,0-25 16,-25 0-16,25 25 0,0-25 15,0 24-15,0 1 0,0-25 16,25 25-16,-25-25 16,0 0-16,25 0 0</inkml:trace>
  <inkml:trace contextRef="#ctx0" brushRef="#br0" timeOffset="1198">1420 1222 0,'-25'0'16,"25"-25"-16,0 0 15,25 0 1,-25 0 0,-25 0-1,0 25-15,0 0 0,-25 0 16,25 0-16,-25 25 16,1 0-16,-1 0 0,0 0 15,0 24-15,0 1 16,1 0-16,24 0 0,0 0 15,25 24-15,0-24 0,0 25 16,0-25-16,50-1 16,-25 1-16,24-25 0,1 25 15,25-25-15,-25-25 0,24 25 16,-24-25-16,25 0 16,-25-25-16,24 25 0,-24-25 15,-25 0-15,25 25 16,-25-25-16,-25 0 0,0 0 15,0 0-15,0 1 16,-25 24-16,0-25 16,0 25-16</inkml:trace>
  <inkml:trace contextRef="#ctx0" brushRef="#br0" timeOffset="1588">2042 1172 0,'0'-25'0,"-25"25"16,25-25-1,0 50 1,25 0 0,0 0-1,-25 24-15,25-24 0,-25 25 16,25 0-16,0 0 15,-25 24-15,25-24 0,-25 0 16,25-25-16,-25 25 0,0-25 16,0 0-16,0-1 15,0 1-15</inkml:trace>
  <inkml:trace contextRef="#ctx0" brushRef="#br0" timeOffset="1804">1918 1744 0,'-25'0'0,"0"0"16,50 0 15,25 0-31,-25 0 0,24 0 16,1 0-16,25 0 16,0-24-16,-1 24 0,1 0 15,0 0-15,-1-25 16,-24 25-16,0 0 0,0 0 15,-25 0-15,-25-25 0</inkml:trace>
  <inkml:trace contextRef="#ctx0" brushRef="#br0" timeOffset="2068">1445 1122 0,'-50'-25'0,"25"0"0,25 0 16,25 0-16,25 25 15,-1-25-15,1 25 16,25 0-16,0 0 0,24 0 16,-24 0-16,0 0 15,-1 0-15,1 0 0,-25 25 16,0-25-16,-1 0 0,1 0 15,-25 25-15,0-25 16</inkml:trace>
  <inkml:trace contextRef="#ctx0" brushRef="#br0" timeOffset="3083">3437 1022 0,'25'-25'0,"0"25"15,-1-25-15,1 1 16,0-1-16,-25 0 16,-25 25-16,0-25 15,1 0-15,-1 25 16,0 0-16,-25 0 0,0 0 16,0 0-16,25 0 15,1 25-15,-26 0 0,25 0 16,25 0-16,-25-1 0,25 1 15,0 25-15,25-25 16,0 25-16,0 0 0,24-25 16,1 24-16,25 1 15,-25-25-15,0 25 0,-1-25 16,1 0-16,0 0 16,-50 0-16,0-1 0,0 1 15,0 0-15,-50 0 0,25-25 16,-25 25-16,1-25 15,-1 25-15,0-25 0,0 0 16,25 0-16,-24 0 0,49-25 16,0 0-1</inkml:trace>
  <inkml:trace contextRef="#ctx0" brushRef="#br0" timeOffset="3466">3736 1346 0,'24'25'0,"1"-25"16,-25 25 0,0 0-1,25-25 1,0 0 0,0 0-16,0 0 0,0 0 15,25 0-15,-25-25 16,-1 25-16,1-25 0,0 25 15,0-25-15,-25 0 0,0 0 16,0 0 0,0 0-16,-25 1 0,0-1 15,-24 0-15,24 25 16,-25-25-16,25 25 0,-25 0 16,25 0-16,0 0 0,0 25 15,1 0-15,24 0 16,24 24-16,1 1 0,0 0 15,0 0-15,0-25 16,25 24-16,0-24 0,-25 0 16,24 0-16,1 0 0,0-25 15,-25 0-15</inkml:trace>
  <inkml:trace contextRef="#ctx0" brushRef="#br0" timeOffset="3797">4308 1172 0,'0'-25'16,"0"0"-16,25 50 31,0-25-31,-25 25 16,25 0-16,0 0 0,0-1 16,0 1-16,0 0 15,0 0-15,-25 25 0,0-25 16,0 0-16,-25 0 15,0 0-15,0-25 16,-25 0-16,25 0 0,0 0 16,0-25-16,0 0 15,25 0-15,-24 0 0,24-25 16,24 25-16,-24-25 16,25 1-16,25-1 0,-25 25 15,25 0-15,-25 0 0,0 0 16,24 25-16,-24 0 15,0 25-15</inkml:trace>
  <inkml:trace contextRef="#ctx0" brushRef="#br0" timeOffset="4169">4632 1197 0,'25'-25'15,"-25"0"1,0 0-16,25 25 15,-25-25-15,25 25 32,-25 25-32,25-25 0,-25 50 15,25-25-15,-25 0 0,24 24 16,-24 1-16,25-25 16,0 25-16,-25-25 0,25 0 15,-25 0-15,25-1 16,0-24-16,0 0 15,0 0-15,0-24 16,-25-1-16,25 0 0,-1 0 16,-24-25-16,25 0 0,-25 0 15,0 1-15,0-1 16,0 0-16,0 25 0,0-25 16,0 25-16,0 0 0,-25 50 31,25 0-31,0 0 15</inkml:trace>
  <inkml:trace contextRef="#ctx0" brushRef="#br0" timeOffset="4347">5105 1097 0,'25'0'0,"-25"-25"16,25 25-1,-25 25 1,25 0-1,-25 0-15,0 0 16,25 25-16,-25-1 0,25-24 16,-25 25-16,0-25 0,25 0 15,-25 0-15</inkml:trace>
  <inkml:trace contextRef="#ctx0" brushRef="#br0" timeOffset="4510">5255 748 0,'0'-25'15,"-25"25"-15,0 0 16,25 25 0,0 0-16,0 0 0,0 0 15</inkml:trace>
  <inkml:trace contextRef="#ctx0" brushRef="#br0" timeOffset="4775">5454 997 0,'25'0'15,"0"0"-15,0 0 0,-1 0 16,-24-25 0,0 1-1,-24 24 1,-1 0-1,0 24-15,25 1 0,-25 0 16,0 0-16,0 0 16,25 25-16,0-25 0,0 25 15,0-25-15,25-1 16,0 26-16,0-50 0,25 25 16,-1-25-16,-24 0 0,25 0 15,0 0-15,0 0 16,-1-25-16</inkml:trace>
  <inkml:trace contextRef="#ctx0" brushRef="#br0" timeOffset="5112">5977 1172 0,'-25'0'15,"0"0"-15,25-25 16,-25 25-16,0 0 0,0 0 16,25 25-1,25-25 1,0 25-16,0-25 15,0 0-15,0 0 0,0 0 16,0 0 0,-1 0-16,1-25 0,0 0 15,-25 0 1,0 0-16,-25 0 16,0 0-16,1 0 0,-1 0 15,0 25-15,-25-25 16,25 25-16,0 0 0,-25 25 15,25 0-15,1 0 16,-1 25-16,25 0 0,0 0 16,25-1-16,-1 26 15,26-25-15,25 0 0,0 0 16,24-26-16,-24 1 0</inkml:trace>
  <inkml:trace contextRef="#ctx0" brushRef="#br0" timeOffset="6011">2964 2317 0,'-25'0'0,"25"-25"16,-25 0-16,25 0 16,25 50 15,-25 0-31,0 0 0,25 0 15,0 25-15,-25 0 0,24 0 16,1-1-16,0 1 16,-25 0-16,25 0 0,-25 0 15,0-26-15,25 1 16,-25 0-16,0-50 16,0-24-1,0 24-15,0-25 16,0-25-16,0 25 0,0-24 15,0-26-15,0 25 16,0 1-16,25-1 0,-25 0 16,25 25-16,0 25 15,25 1-15,-1-1 0,1 25 16,0 0-16,0 0 0,0 25 16,-1-1-16,-24 26 15,25-25-15,-50 25 0,25 0 16,-25 0-16,0-26 0,-25 26 15,0-25-15,0 0 16,-25 0-16,26 0 0,-26 0 16,25-25-16,0 25 0,0-25 15,0 0-15,25-25 16,0 0-16,25 25 16,0-25-16,0 25 15,0 0-15,25 0 0,-26 0 16,26 0-16,-25 25 0,0 0 15,0 0-15,0 0 16,-25 0-16,0 24 0,-25-24 16,0 0-16,0 25 15,-25-25-15,1 0 0,-1-25 16,0 25-16,0-25 0,0 0 16,25 0-16,1-25 15,-1 0-15</inkml:trace>
  <inkml:trace contextRef="#ctx0" brushRef="#br0" timeOffset="6376">3785 2118 0,'25'-25'16,"0"25"-16,0 0 16,0-25-16,0 25 0,25 0 15,-25 0 1,-1 0-16,26-25 0,0 25 15,0 0-15,0 0 0,0-25 16,-1 25-16,1 0 16,-25 0-16,-25-25 15,-50 25 1,25 0-16,0 0 16,-24 0-16,-1 0 0,25 0 15,-25 0-15,25 0 16,-25 0-16,25 0 0,1 25 15,-1 0-15,25 0 16,0 25-16,0 0 16,0 0-16,25-1 0,-25 1 15,24 25-15,-24-25 16,25 0-16,-25-26 0,0 26 16,25-25-16</inkml:trace>
  <inkml:trace contextRef="#ctx0" brushRef="#br0" timeOffset="6850">4383 2068 0,'0'-25'0,"0"0"16,0 50-1,0 0 1,0 0-16,0 25 0,0 0 15,0-1-15,0 26 16,25-25-16,-25 25 0,0-25 16,25-1-16,-25 1 0,25 0 15,-25-25-15,25 0 16,-25 0-16,0-50 31,0-25-31,0 25 16,0-25-16,0 0 15,0-24-15,0-1 0,0 0 16,0 25-16,0-24 0,25 24 16,-1 0-16,1 0 15,0 25-15,0 1 0,0 24 16,25 0-16,-25 0 16,0 24-16,0 1 0,-1 0 15,1 0-15,0 25 16,-25 0-16,0 0 0,0-1 15,0 1-15,-25-25 0,-24 0 16,24 0-16,-25-25 0,0 0 16,-25-25-16,26 25 15,-1-25-15,0-25 0,25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3:30.9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7224 0,'25'0'47,"0"0"-47,25 0 0,-25 0 15,25 0-15,0 0 0,-1 0 16,26 0-16,-25 0 16,25 0-16,-1 25 0,1-25 15,0 0-15,-1 0 0,1 0 16,25 0-16,-26 0 16,26 0-16,-25 0 0,24-25 15,1 25-15,0 0 16,-1-25-16,1 25 0,24-25 15,1 0-15,-26 25 0,26-24 16,-1-1-16,1 25 16,-1 0-16,1-25 0,-25 25 15,24 0-15,-24 0 16,24 0-16,-24-25 0,24 25 16,-24 0-16,24 0 15,-24 0-15,24 0 0,1-25 16,-25 25-16,24 0 0,1-25 15,-26 25-15,26 0 16,-26-25-16,1 25 0,24-25 16,1 25-16,-25-25 0,24 25 15,1 0-15,-1-25 16,-24 25-16,-1 0 0,1-24 16,0 24-16,-1 0 15,-24 0-15,24 0 0,-24-25 16,-25 25-16,25 0 0,-26 0 15,1 0-15,0 0 16,0 0-16,0 0 0,-25 0 16,24 0-16,-24-25 15,0 25-15,0 0 16,-25-25 93,-25 0-93,25 0 0,-25 25-16,25-25 0,-25 25 15,25-25-15,-24 0 0,24 0 16,0 0-16,-25-24 15,25 24-15,0-25 0,-25 0 16,25 0-16,0-24 16,-25 24-16,25-25 0,0-24 15,0 24-15,-25-25 0,25 26 16,0-26-16,0 25 16,-25 1-16,25-1 0,0 0 15,-25 0-15,25 26 16,-25-1-16,25 0 0,-25 0 15,25 0-15,0 1 16,-25 24-16,25-25 0,0 0 16,0 25-16,0-25 0,0 1 15,0 24-15,0-25 0,0 0 16,0 25-16,0-25 16,0 25-16,0-24 15,0-1-15,0 25 0,0 0 16,0-25-16,0 25 0,0-24 15,0 24-15,0-25 16,0 0-16,0 25 0,0-25 16,0 0-16,0 1 0,0-1 15,25 0-15,-25 0 16,0-24-16,0 24 0,0 0 16,0 0-16,25 0 15,-25-24-15,0 24 0,25 0 16,-25 0-16,25 0 0,-25 1 15,0-1-15,0 0 16,25 0-16,-25 0 0,0 26 16,0-26-16,0 0 0,0 25 15,0-25-15,0 25 16,-25-25-16,25 26 0,0-26 16,0 25-16,0 0 15,0-25-15,0 25 0,0 0 16,0 0-16,0 1 0,0-26 15,0 25-15,25 0 16,-25 0-16,0 0 16,0 0-16,0 0 15,0 0-15,0 1 16,-25-1 0,25 0 15,25 25 47,0 0-47,0 0-15,25 0-16,-26 0 15,26 0-15,-25 0 0,50 0 16,-25-25-16,24 25 16,1 0-16,0 0 0,-1 0 15,26 0-15,-25 0 0,24-25 16,-24 25-16,25 0 16,-26 0-16,26-25 0,-25 25 15,24 0-15,1-25 16,-25 25-16,24 0 0,1-25 15,-1 25-15,1-25 0,0 25 16,-1 0-16,-24-25 16,25 25-16,-1-24 0,-24 24 15,0 0-15,-26-25 0,26 25 16,-25 0-16,0 0 16,-25-25-16,24 25 0,1 0 15,-25 0-15,25 0 16,-25 0-16,25 0 0,-1 0 15,-24-25-15,25 25 0,0 0 16,-25 0-16,25 0 16,-1 0-16,1 0 0,-25-25 15,25 25-15,0 0 16,-25 0-16,24 0 0,1 0 16,-25 0-16,0 0 15,25 0-15,-25 0 0,0 0 16,0 0-16,0 0 15,-1 0-15,1 0 16,0 0 0,0 0-16,0 0 15,0 0-15,0 0 16,0 0-16,0 0 16,0 0-16,-1 0 15,1 25-15,0-25 16,-50 0 31,0-25-47</inkml:trace>
  <inkml:trace contextRef="#ctx0" brushRef="#br0" timeOffset="359">10285 1646 0,'0'25'46,"25"-25"-46,0 25 16,0 0-16,0 0 16,-1 0-16,26 0 0,-25-1 15,25 1-15,0 25 0,-25-25 16,24 25-16,-24 0 16,-25-25-16,0 24 0,0-24 15,-25 25-15,1-25 0,-26 25 16,0-25-16,-25 24 15,1-24-15,-26 25 0,25-25 16,0 0-16</inkml:trace>
  <inkml:trace contextRef="#ctx0" brushRef="#br0" timeOffset="2500">11829 1148 0,'25'-25'15,"0"0"-15,0 0 16,-25 0 0,-25 25-16,0 0 15,-25 0-15,25 0 16,-25 25-16,-24 0 0,-1 0 15,25 25-15,-25 0 16,1-25-16,24 49 0,0-24 16,0 0-16,0 25 0,25-26 15,25 26-15,-24-25 16,24 25-16,0-1 0,0-24 16,0 25-16,0-25 15,24 0-15,-24-1 0,25-24 16,0 25-16,-25-25 0,25 0 15,25-25-15,-25 0 16,25 0-16,-25 0 0,24 0 16,1-25-16,0 0 15,0 0-15,0 0 0,-1 25 16,-24-25-16,0 0 0,0 25 16,-25-24-16,0 48 15,-25 1 1,25 0-1,0 25-15,0 0 16,0 0-16,0-1 0,25 1 0,0 0 16,25 25-16,0-25 15,-1-1-15,1 1 0,25 0 16,0-25-16,24 0 16,26 0-16,-1 0 0,26-25 15,24 0-15,0 0 0,26-25 16,-1 0-16,0 25 15,0-25-15,-25 0 0,-24-25 16,-26 25-16,-24 0 0,-25 0 16,-1-24-16,-24 24 15,-25 0-15,0 0 0,0 0 16,0 25 0,0 0-16,0 0 15,0 25-15,-1-25 0,26 25 16,0 0-16,0 0 15,25 0-15,24-25 0,1 24 16,-1-24-16,26 0 16,-1-24-16,1 24 0,-1-25 15,1-25-15,-1 25 0,-24-25 16,25 0-16,-26 1 16,-24-26-16,0 25 0,-26-25 15,-24 1-15,0-26 16,-25 0-16,0 1 0,0-1 15,-25 1-15,0-1 0,0 0 16,-24 1-16,24 24 16,0 0-16,25 1 0,-25 24 15,0 25-15,25 0 16,-25 0-16,0 25 0,0 0 16,0 0-16,50 0 46,0-25-30,0 0-16,0 0 0,0-24 16,-25-1-16,0 0 0,0 0 15,0 0-15,-25-24 16,-25 24-16,0-25 0,-49 25 16,-1 1-16,-24-26 0,-51 25 15,1 25-15,0-25 16,-50 25-16,24 1 0,-24 24 15,0 0-15,0 0 16,25 0-16,0 24 0,49 1 16,1 25-16,24-25 15,26 25-15,24-25 0,25 25 16,25-1-16,25 1 0,0-25 16,0 0-16,25 0 15,-25 0-15,25-25 0,0 0 16,0 0-16,0-25 15,-25 0-15,0 0 0,0 0 16,0-25-16,-25 25 0,0-24 16,0 24-16,-25-25 15,1 25-15,-1 0 0,-25 0 16,-25 0-16,26 25 0,-51-25 16,26 25-16,-26 0 15,-24 25-15,24 0 0,1 0 16,-1 25-16,1-25 0,-1 25 15,26-1-15,24 1 16,0 25-16,25-25 16,-24 25-16,49-26 0,-25 26 15,0 0-15,25-25 0,-25-1 16,25 1-16,-24 0 16,24 0-16,0 0 0,0-26 15,0 26-15,0-25 0,25 25 16,0-25-16,0 25 15,0-25-15,0-1 0,25 1 16,-25 0-16,25-25 16,0 0-16</inkml:trace>
  <inkml:trace contextRef="#ctx0" brushRef="#br0" timeOffset="3210">12526 1447 0,'0'-25'16,"25"0"-16,-25 0 0,0-25 16,0 25-16,-25 1 0,0-1 15,0 0-15,0 0 16,0 25-16,1 0 0,-26 0 16,25 25-16,0 0 15,0 0-15,0-1 0,0 26 16,0-25-16,0 25 0,1 0 15,24-25-15,0 24 16,0-24-16,24 25 0,-24-25 16,25-25-16,0 25 0,0-25 15,25 0-15,-25 0 16,0 0-16,25-25 0,-26 0 16,1 0-16,0 0 15,0 0-15,0-24 0,-25 24 16,0-25-16,0 25 0,0 0 15,0 0-15,-25 25 16,0 0-16,25 25 0,0 0 16,-25 25-16,25 0 15,25 24-15,0 26 0,0-25 16,0 24-16,25-24 0,-25 25 16,24-26-16,-24 1 15,-25-25-15,0 0 0,0-25 16,-25-1-16,1 1 15,-51-25-15,25-25 0,-25 1 16,26-1-16,-26-25 16,0 0-16,25 0 0,25 0 15,1 1-15,24-1 0,0 25 16,24-25-16,1 25 16,0 0-16,25 0 0,0 25 15,0-24-15,-1 24 0,1-25 16,-25 25-16,0 0 15</inkml:trace>
  <inkml:trace contextRef="#ctx0" brushRef="#br0" timeOffset="3431">12850 1422 0,'0'-25'0,"-25"25"0,0-25 15,25 50 1,0 0-16,0 0 16,25 0-16,-25 25 0,25-1 15,0 1-15,-25-25 16,25 25-16,-25 0 0,25-25 16,-25 0-16,24-25 0</inkml:trace>
  <inkml:trace contextRef="#ctx0" brushRef="#br0" timeOffset="3592">12825 999 0,'0'-25'0,"-25"0"16,0 25-16,0 0 15,25 25 16</inkml:trace>
  <inkml:trace contextRef="#ctx0" brushRef="#br0" timeOffset="3796">13024 949 0,'0'25'15,"0"0"1,0 0-1,0 24-15,25-24 16,0 25-16,0 25 0,0-25 16,0 24-16,0 1 15,-1 0-15,1-1 0,0-24 16,-25 0-16,25 0 0,-25-25 16,0 0-16</inkml:trace>
  <inkml:trace contextRef="#ctx0" brushRef="#br0" timeOffset="3960">12974 1447 0,'-25'-25'0,"25"0"15,0 0-15,25 25 16,0 0 0,0 0-16,25 0 0,0 0 15,-25 0-15,24 0 0,1 0 16,0 0-16,0-25 15</inkml:trace>
  <inkml:trace contextRef="#ctx0" brushRef="#br0" timeOffset="4607">13547 899 0,'0'-25'15,"25"25"1,-25 25-16,0 0 16,0 0-16,0 25 0,25-1 15,-25 1-15,25 0 16,-25 25-16,25-25 0,0 24 15,-25-24-15,0 25 16,24-25-16,-24-1 0,0-24 16,0 25-16,-24-25 0,-1-25 15,0 0 1,25-25-16,0 0 16,-25 0-16,25-25 15,0 26-15,0-26 0,0 0 16,25 25-16,-25-25 0,25 25 15,-25 0-15,25 1 16,-1 24-16,1-25 0,0 25 16,25-25-16,-25 25 0,25 0 15,-25-25-15,24 25 16,1 0-16,-25-25 0,0 25 16,0-25-16,0 25 15,-25-25-15,0 0 16,-25 0-1,0 25-15,0-25 0,25 1 16,-25-1-16,0 0 16,25 0-1,0 50-15,0 0 16,0 24-16,25-24 16,0 25-16,-25 0 15,25 25-15,0-26 0,-25 1 16,25 0-16,-25 0 15,25-25-15,-25 25 0,25-26 16</inkml:trace>
  <inkml:trace contextRef="#ctx0" brushRef="#br0" timeOffset="4944">14294 1123 0,'0'-25'0,"0"0"0,0 0 15,0 50 1,0 0 0,0 0-16,0 0 0,0 25 15,0 0-15,25-1 0,-25 1 16,25 0-16,-25-25 16,25 25-16,0-25 0,0 0 15,0-1-15,-1-24 0,1 0 16,0 0-16,0-24 15,-25-1-15,25-25 0,0 25 16,-25-25-16,0 0 16,0-24-16,0 24 0,-25 0 15,25 0-15,-25 25 0,25-24 16,-25 24-16,0 25 16,0 0-16,25 25 15,-24-25 1</inkml:trace>
  <inkml:trace contextRef="#ctx0" brushRef="#br0" timeOffset="5549">14643 1048 0,'25'0'16,"0"0"0,-25 25 15,0 0-31,0 0 0,0 0 15,0 25-15,24 0 16,-24-1-16,0 1 16,25-25-16,-25 25 0,0-25 0,0 0 15,0 0-15,-25-50 32,25 0-32,0 0 15,-24 0-15,24-25 0,0 0 16,-25 1-16,25-1 15,0-25-15,25 25 0,-1-24 16,-24-1-16,25 25 0,0 0 16,0 1-16,0-1 15,0 50-15,0 0 0,0 0 16,0 0-16,-25 25 0,25 24 16,-25-24-16,0 25 15,0 0-15,0 0 0,-25-25 16,25 24-16,-25 1 15,0-25-15,0 0 0,25 0 16,-25 0-16,50-25 31,0 0-31,0-25 16,0 25-16,24-25 16,-24 25-16,25 0 0,-25 0 15,25 25-15,-25 0 16,0 0-16,0 0 0,-1 0 15,-24 24-15,0 1 0,-24-25 16,-26 25-16,0-25 16,0 0-16,0 0 0,-24-1 15,24-24-15,-25 0 0,25 0 16,1-24-16,-1 24 16,25-25-16,0 0 0</inkml:trace>
  <inkml:trace contextRef="#ctx0" brushRef="#br0" timeOffset="7393">17058 1397 0,'0'-25'47,"25"25"-32,0 0 1,0 0-16,0 0 16,-25 25-16,25-25 15,-25 25 1,-25-25-1,0 25 1,0-25-16,0 0 16,0 0-1,0 0-15,25-25 16,0 0 0,0 0-16,25 0 15,0 25-15,-25-25 16,25 25-16,0 0 0,0 0 15,0 0-15,0 25 16,0 0-16,-25 0 16,0 0-1,0 0-15,0 0 0,-25 0 16,0 0 0,0-25-16,0 0 15,0 0-15,0-25 16,25 0-1,0 0-15,25 25 16,0-25-16,-25 0 0,25 25 16,0-25-16,0 25 15,0 0-15</inkml:trace>
  <inkml:trace contextRef="#ctx0" brushRef="#br0" timeOffset="7813">17307 1123 0,'0'-25'0,"0"50"47,25 0-31,0-25-16,-25 25 16,25 0-16,0 0 0,0 25 15,0-26-15,0 26 16,-25-25-16,24 25 0,-24 0 15,0-25-15,0 24 0,-24-24 16,24 0-16,-25 25 16,0-25-16,25 0 0,-25-25 15,0 25-15,0 0 16,0 0-16,0-25 16,0 0-1,25-25-15,-25 25 0</inkml:trace>
  <inkml:trace contextRef="#ctx0" brushRef="#br0" timeOffset="8277">17631 924 0,'-25'0'0,"50"0"47,0 0-31,0 25-16,0-25 15,0 25-15,-25 0 16,24 0-16,1-25 0,-25 49 16,25-24-16,0 0 15,-25 25-15,25-25 0,-25 25 16,25-25-16,-25 24 16,0 1-16,0 0 0,0-25 15,0 25-15,0-1 0,0-24 16,-25 25-16,25-25 15,-25 0-15,0 0 0,0 25 16,0-50-16,1 25 16,-1 0-16,0-25 0,0 24 15,0-24-15,0 0 0,0-24 16</inkml:trace>
  <inkml:trace contextRef="#ctx0" brushRef="#br0" timeOffset="8767">17980 451 0,'-25'0'0,"25"25"31,25-25-15,0 25-16,24-25 15,-24 25-15,25-1 0,-25 26 16,25 0-16,-25 0 15,24 0-15,-24 24 0,0 1 16,-25 0-16,25-1 0,-25 1 16,0 0-16,0 0 0,0-1 15,0 1-15,0 0 16,-25-26-16,25 26 0,0-25 16,0 0-16,0 0 15,0-1-15,0 26 0,-25-25 16,25-25-16,0 25 15,-25-1-15,25-24 0,-24 0 16,24 0-16,-25 0 0,0 0 16,0-25-16,0 0 15,0 0-15,0-25 0</inkml:trace>
  <inkml:trace contextRef="#ctx0" brushRef="#br0" timeOffset="9634">18901 1148 0,'0'-25'16,"0"0"-1,0 0 17,-25 25-32,25 25 15,0 0-15,-25 0 0,25 0 16,0 25-16,0 0 16,0-26-16,0 26 0,0 0 15,25 0-15,-25-25 0,25 25 16,0-26-16,0 1 15,0-25-15,0 0 16,-1 0-16,1 0 16,0-25-16,-25 1 0,25-1 15,0 0-15,-25 0 16,25-25-16,-25 0 0,0 25 16,0-24-16,0 24 0,25 0 15,0 50 16,-25 0-31,25-1 16,0 26-16,0-25 0,24 0 16,-24 0-16,25 0 0,-25 0 15,25-25-15,0 0 16,-26 0-16,1 0 0,25-25 16,-25 0-16,0 0 0,-25 0 15,25-25-15,-25 25 16,0-24-16,0-1 0,-25 0 15,0 0-15,0 25 16,0 0-16,0 1 0,0-1 16,1 25-16,-1 0 15,0 0-15</inkml:trace>
  <inkml:trace contextRef="#ctx0" brushRef="#br0" timeOffset="10026">19773 1248 0,'24'0'16,"-24"25"-1,25-25-15,0 0 16,0-25 0,0 25-16,0 0 15,0 0-15,0-25 0,0 25 16,0 0-16,-1 0 15,1-25-15,0 25 0,0-25 16,-25 0 0,0 0-1,-25 0 1,0 25-16,0-25 0,1 25 16,-1 0-16,0-25 0,-25 25 15,25 0-15,0 0 0,0 25 16,0-25-16,25 25 15,0 25-15,0-25 0,0 0 16,0 25-16,25-25 16,0 24-16,0-24 0,0 0 15,0 0-15,25-25 0,-25 0 16</inkml:trace>
  <inkml:trace contextRef="#ctx0" brushRef="#br0" timeOffset="10468">20345 874 0,'-25'-50'0,"25"25"0,-25 1 15,1 24-15,-1 24 16,25 1 0,0 0-16,0 25 0,0 0 15,25 0-15,-25 24 16,0-24-16,24 0 0,-24 0 15,0-25-15,0 24 16,0-24-16,0 0 0,0 0 16,0 0-16,-24-25 15,24-25 1,0 0-16,0 0 16,0-24-16,0 24 15,24-25-15,1 25 0,0-25 16,0 25-16,0-25 0,25 50 15,-25-24-15,25 24 16,-1 24-16,-24-24 0,0 25 16,0 25-16,0-25 0,-25 25 15,0-25-15,-25 0 16,0 24-16,0-24 0,0 0 16,-24 0-16,-1-25 15,25 0-15,-25 0 0,0 0 16,25 0-16,0-25 15,1 0-15,24-24 0</inkml:trace>
  <inkml:trace contextRef="#ctx0" brushRef="#br0" timeOffset="10888">20744 799 0,'-25'0'15,"25"-24"1,-25 24-16,50 24 31,0-24-31,-25 50 16,0-25-16,25 25 16,-25 0-16,0 0 0,0-1 15,25 1-15,-25 0 0,0 0 16,0-25-16,-25 0 15,25-1-15,0 1 0,0 0 16,0-50 0,0 0-1,25 1-15,-25-1 0,24-25 16,1 25-16,0-25 16,0 25-16,0 0 0,0 0 15,0 1-15,0 24 16,0 0-16,0 24 0,-1 1 15,-24 0-15,25 0 0,-25 25 16,0-25-16,0 0 16,0 25-16,0-26 0,0 1 15</inkml:trace>
  <inkml:trace contextRef="#ctx0" brushRef="#br0" timeOffset="11279">21366 1024 0,'0'-25'0,"-25"25"15,0 0 1,1 0-16,-1 0 0,0 25 16,0-1-1,0 1-15,25 0 0,0 0 16,0 0-16,0 0 0,0 0 15,25 0-15,0 0 16,0 0-16,0-1 0,-25 1 16,24-25-16,1 0 0,0 0 15,0 0-15,0-25 16,-25 1-16,25-1 16,-25 0-16,0 0 15,0-25-15,0 25 0,0-25 16,0 25-16,-25 1 0,0-1 15,0 25-15,0 0 16,0 0-16,-24 0 0,24 25 16,0-1-16,0 1 15,0 0-15,0 25 0,25-25 16</inkml:trace>
  <inkml:trace contextRef="#ctx0" brushRef="#br0" timeOffset="11700">21565 1048 0,'25'-24'0,"0"24"16,-25-25-16,25 0 16,-50 25-1,0 0 1,0 0-16,25 25 15,-24-25-15,24 25 0,-25-1 16,25 1-16,0 0 16,0 0-16,0 0 0,25 0 15,-1-25-15,1 25 0,0 0 16,0-25-16,0 0 16,25 0-16,-25 0 0,0 0 15,25-25-15,-26 0 16,1 0-16,-25 0 15,0 0-15,0 0 0,-25 0 16,25 1-16,-24-1 16,-1 0-16,-25 0 0,25 25 15,0-25-15,0 25 16,0 0-16,0 25 0,0-25 16,25 25-16,-25 0 0,25 0 15,0-1-15,25 1 16</inkml:trace>
  <inkml:trace contextRef="#ctx0" brushRef="#br0" timeOffset="11976">21939 700 0,'0'-25'0,"0"0"15,0 0 1,0 50 0,0 0-1,0 0-15,0 0 16,25 25-16,-25-1 0,0 1 16,25 0-16,-25 0 15,25-25-15,-25 24 0,0 1 16,25-25-16,-25 25 0,0-25 15,0 0-15,-25-25 16</inkml:trace>
  <inkml:trace contextRef="#ctx0" brushRef="#br0" timeOffset="12329">22138 949 0,'25'-25'16,"0"-25"-16,-25 25 15,0 50 1,-25 0 0,0 0-16,0 0 0,0 25 15,1-25-15,-1-1 0,0 26 16,0-25-16,0-25 16,0 25-16,0-25 15,50-25 1,25 0-1,-25 25-15,25-25 16,-26 25-16,26-25 16,0 25-16,0 0 0,-25 0 15,0 25-15,0 0 0,-1 0 16,1 0-16,-25 25 16,0-25-16,0 25 0,0-26 15,0 1-15,0 0 16</inkml:trace>
  <inkml:trace contextRef="#ctx0" brushRef="#br0" timeOffset="15061">7147 1297 0,'-25'0'0,"0"0"15,25 25 17,-24-25-32,24 25 15,0 0-15,0 0 16,0 0-16,24 25 0,-24-25 16,0 24-16,0 1 15,0 0-15,0-25 0,0 25 16,0 0-16,-24-25 15,24-1-15,0 1 0,0 25 16,-25-25-16,25 0 16,0 0-1,0-50 1,25 0 0,-25 0-16,0 0 0,24-25 15,-24 1-15,25-1 0,-25 0 16,25-25-16,-25 25 15,0-24-15,0-1 0,0 25 16,0-24-16,0 24 0,0 0 16,-25 25-16,25 0 15,0 0-15,0 0 0,25 50 32,0-25-17,0 25-15,0 0 16,0 25-16,0-25 0,0 0 15,0 24-15,-25-24 0,0 25 16,0-25-16,0 0 16,-25 0-16,0 0 0,-25 0 15,25 0-15,-25-1 0,0-24 16,1 0-16,24 0 16,0 0-16,0 0 0,0-24 15,25-1-15</inkml:trace>
  <inkml:trace contextRef="#ctx0" brushRef="#br0" timeOffset="15446">7396 1297 0,'25'0'0,"0"0"0,0 0 16,0 0-16,0-24 0,0 24 15,0 0 1,-25 24 15,-25 1-15,25 0-16,0 25 0,0-25 15,0 25-15,0-25 16,0 24-16,0-24 0,25 25 16,-25-25-16,24 0 0,1-25 15,0 0-15,0 0 16,0 0-16,0 0 0,0-25 15,0 25-15,0-25 16,-25-25-16,25 25 0,-25 1 16,0-26-16,0 25 15,0-25-15,0 25 0,0 0 16,-25 0-16,25 0 0,-25 1 16,0-1-1,0 25 1</inkml:trace>
  <inkml:trace contextRef="#ctx0" brushRef="#br0" timeOffset="15805">8143 1322 0,'25'-25'15,"0"25"-15,-25-24 16,-25-1-1,0 25 1,0 0-16,1 0 0,-1 25 16,0-25-16,0 24 15,0 1-15,25 0 0,-25-25 16,25 25-16,0 0 16,0 0-16,25 0 0,0 0 15,0 0-15,0-25 0,24 25 16,-24-25-16,0 24 15,0-24-15,0 25 0,-25 0 16,-25 0 0,0-25-1,-25 25-15,26-25 16,-1 0-16,0 0 0,0 0 16,0 0-16,0-25 15</inkml:trace>
  <inkml:trace contextRef="#ctx0" brushRef="#br0" timeOffset="16189">8318 1024 0,'25'-25'16,"-25"-25"-16,24 25 0,-24 0 16,0 50 15,0 0-31,0 0 0,0 25 15,0-1-15,0 1 0,0 0 16,0 0-16,0 24 16,0-24-16,0 0 0,0 0 15,0 0-15,0-25 16,0 24-16,0-24 0,0 0 16,25-50 15,-25 0-31,25 0 15,0 1-15,0-1 0,0-25 16,0 25-16,0 0 0,0 0 16,0 0-16,-1 0 0,1 25 15,0 25 1,0 0-16,-25 0 0,0 25 16,0-25-16,0 25 15,-25-1-15,0 1 0</inkml:trace>
  <inkml:trace contextRef="#ctx0" brushRef="#br0" timeOffset="34363">13721 6104 0,'0'-25'78,"25"25"140,-25 25-202,25-25-16,0 0 16,0 24-16,0 1 15,0 0 1,-25 0-16,25 0 16,-25 0-1,0 0-15,25 0 0,-25 0 16,0 0-1,0-1-15,0 1 16,0 0-16,0 0 16,0 0-1,0 0-15,0 0 16,0 0 0,0 0-16,0 0 15,-25-25 1,25 24-16,0 1 15,0 0 1,0 0 0,0 0-1,0 0-15,0 0 16,0 0 0,0 0-16,0 0 15,25-25 1,-25 25-16,24-1 15,-24 1 17,25 0-17,-25 0 1,25-25-16,0 25 31,0-25-31,0 0 16,0 0-16,0 0 0,0 0 15,0 0 1,0 0-16,-1 0 0,1 0 16,0 0-16,0 0 31,0 0-15,-50 0 93,0 0-31,25-25-62,-25 25-1,0 0 17,1-25-17,24 0 1,-25 0-1,25 1 1,0-1-16,0 0 16,0 0-1,25 25 17,-25-25-32,0 0 46,24 25-46,-24-25 32,0 0-17,25 25 1,-25-25 15,0 0-15,0 0 15,0 1-31,0-1 16,25 25-16,-25-25 15,0 0 1,25 25-16,-25-25 16,0 0-1,25 0 1,-25 0-1,0 0 1,0 0 0,25 1-1,-25-1 1,25 25-16,0 0 16,-25-25-1,25 25-15,0 0 0,-25-25 16,24 25-16,1 0 0,0-25 15,0 25 1,0-25-16,0 25 0,0-25 16,0 25-1,0-25-15,0 25 16,-1-25-16,1 25 16,-25-25-1,25 25 1,-25-24-16,0-1 31,0 0-15,0 0-1,0 0 1,0 0 15,0 0 16,-25 25-31,0 0-1,25-25 17,-24 25-17,-1 0 1,0 0-1,0 0 1,0 0 0,0 0-1,0 0-15,0 0 16,0 0-16,0 0 16,1 0-16,-1 0 0,0 0 15,0 0-15,0-25 16,0 25-16,-25 0 0,25 0 15,0 0-15,1 0 0,-1 0 16,0 0 0,0 0-16,0 0 15,0 0 1,0 0-16,0 0 16,0 0-16,0 25 0,0-25 15,1 0-15,-1 0 16,-25 0-16,25 0 0,25 25 15,-25-25-15,0 0 16,0 0-16,25 25 16,-25-25-16,25 25 15,-25-25-15,25 25 16,-24-25-16,24 25 0,-25 0 16,25 0-1,25-25 1,-1 24-16,1-24 15,0 0-15,0 25 16,25-25-16,-25 0 0,0 25 16,25-25-16,-1 0 15,-24 0-15,25 0 0,0 0 16,0 0-16,0-25 0,24 25 16,-24 0-16,25-25 15,-25 25-15,24-24 0,-24 24 16,0-25-16,0 25 0,-1 0 15,-24-25-15,0 25 16,0-25-16,-25 0 31,0 0-15,-25 0-16,0 0 16,25 0-1,-25 0-15,1 25 0,-1-24 16,-25 24-16,25-25 15,-25 25-15,25 0 0,0 0 16,-24 25-16,24-25 16</inkml:trace>
  <inkml:trace contextRef="#ctx0" brushRef="#br0" timeOffset="35262">14045 6826 0,'0'-25'16,"-25"25"31,0 0-47,0 0 15,0 25-15,1 0 16,-1 0-1,25-1-15,0 1 16,0 0-16,0 0 0,25-25 16,-1 25-16,1-25 15,0 25-15,0-25 0,25 0 16,-25 0-16,0-25 16,0 25-16,0-25 0,0 0 15,-25 0-15,0 0 0,0 1 16,0-1-16,0 0 15,-25 0-15,0 25 0,25-25 16,-25 25-16,25-25 16</inkml:trace>
  <inkml:trace contextRef="#ctx0" brushRef="#br0" timeOffset="36764">17556 2368 0,'25'25'0,"-25"25"16,25 0-16,0-25 15,-25 24-15,25 1 0,0 0 16,0 0-16,-25 0 0,25-25 15,-25 24-15,24 1 16,-24-25-16,0 25 0,0 0 16,0-25-16,-24 24 15,24 1-15,-25 0 0,0 0 16,0-25-16,0 25 0,-25-1 16,25 1-16,0-25 15,0 25-15,-24-25 0,24 25 16,-25-26-16,25 26 15,-25-25-15,0 25 0,1-25 16,-1 25-16,-25-1 0,25-24 16,-24 25-16,24 0 15,-25 0-15,0 0 0,1-1 16,-1 1-16,25 0 16,-25-25-16,1 25 0,-1 0 15,25-26-15,-24 26 0,24-25 16,-25 0-16,25 0 15,-24 0-15,24 0 0,-25 0 16,25 0-16,0-1 16,-24 1-16,24 25 0,0-25 15,-25 0-15,26 0 16,-26 0-16,25 0 0,0 0 16,-24-1-16,24 1 0,25 0 15,-25 0-15,25-25 16,0 25-16,0 0 0,0 0 15,1 0-15,-1 0 0,0 0 16,0-1-16,0 1 16,-25 0-16,25 0 0,0 0 15,0 0-15,1 25 16,24-25-16,-25 0 0,25-1 16,-25 1-16,25 0 0,0 0 15,0 0-15,0 0 16,-25 0-16,25 0 0,0 0 15,-25 0 1,25 0-16,0-1 0,-25-24 16,25 25-16,0 0 15,-25-25-15</inkml:trace>
  <inkml:trace contextRef="#ctx0" brushRef="#br0" timeOffset="37094">14419 5581 0,'0'-25'16,"25"25"-1,-1 0 1,-24 25-1,25-25-15,-25 25 16,25-1-16,-25 1 16,25-25-1,-25 25-15,25-25 16,0 0 0,0 0-1,0 0-15,0-25 16,0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4:13.3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 25 0,'25'0'31,"-25"-25"16,25 25-32,-25 25 32,0 0-47,0-1 16,0 1-16,0 25 0,0 0 16,0 25-16,25-1 15,-25 1-15,0 0 0,0-1 16,0 1-16,25-25 0,-25 0 15,0 0-15,25-1 16,-25-24-16,0 25 0,0-25 16</inkml:trace>
  <inkml:trace contextRef="#ctx0" brushRef="#br0" timeOffset="237">25 821 0,'-25'0'15,"25"25"1,0 0 0,25 0-1,-25 0-15,25-25 16,-25 25-16,25-25 15,0 25-15,0 0 16,0-25-16,0 0 16</inkml:trace>
  <inkml:trace contextRef="#ctx0" brushRef="#br0" timeOffset="398">399 896 0,'25'0'15,"-25"-25"-15,25 25 0,-50 0 47,0 25-31,0 0-16,0 0 15,0 0 1,0 0-16</inkml:trace>
  <inkml:trace contextRef="#ctx0" brushRef="#br0" timeOffset="1177">75 1394 0,'-25'0'15,"50"0"32,0 0-31,0 0-16,25 0 0,-25-25 15,24 25-15,1 0 0,0-25 16,-25 25-16,0 0 16,0 0-16,0 0 0,0-24 15</inkml:trace>
  <inkml:trace contextRef="#ctx0" brushRef="#br0" timeOffset="1381">75 1593 0,'-25'0'0,"25"25"16,25-25 15,0 0-16,0 0-15,25 0 16,-25-25-16,24 25 0,1 0 16,0-24-16,25 24 0,-50 0 15,25 0-15</inkml:trace>
  <inkml:trace contextRef="#ctx0" brushRef="#br0" timeOffset="1592">100 1917 0,'-25'25'15,"50"-50"17,0 25-32,0-25 15,25 25-15,-1-25 0,-24 25 16,25-25-16,0 25 0,-25 0 15,0-24-15,25 24 16</inkml:trace>
  <inkml:trace contextRef="#ctx0" brushRef="#br0" timeOffset="1789">125 2191 0,'0'25'0,"-25"0"15,25 0-15,25-25 16,0 0-16,0 0 16,0 0-16,24 0 15,1 0-15,0-25 0,25 25 16,-25-25-16,-1 25 16,1 0-16,0-25 0</inkml:trace>
  <inkml:trace contextRef="#ctx0" brushRef="#br0" timeOffset="2562">1071 1494 0,'-25'0'0,"25"-25"47,25 25-47,0 0 16,25-25-16,-25 25 0,25-25 16,-25 25-16,24 0 15,1 0-15,-25 0 0,0-25 16,0 25-16,0 0 15,0 0-15,-50 0 32,0 0-32,0 25 15,0-25 1,0 0 0,25 25-1,0 0-15,0 0 16,0 25-16,0-25 15,0 24-15,0-24 16,0 25-16,0 0 0,0 0 16,0-25-16,0 24 15,0-24-15,0 0 0,0 0 16,0 0-16,0 0 16,0-50-1,0 0 1,0 0-16,-25 25 15,25-25-15,0 0 0,-25 25 16,0-25-16,1 25 16,-1 0-16,-25 0 15,25 25-15,0-25 0,0 25 16,25 0-16,-25-25 16,25 25-16,0 0 15,25-25-15</inkml:trace>
  <inkml:trace contextRef="#ctx0" brushRef="#br0" timeOffset="2971">1694 1718 0,'0'-25'0,"25"25"16,-25-25-16,25 25 15,-25-25-15,-25 25 16,0 0-16,0 25 16,0-25-16,0 25 15,25 0-15,-25 0 16,25 0-16,-25 0 0,25 0 16,0-1-16,0 1 0,25 0 15,0-25 1,0 0-16,0 0 15,0 0-15,25-25 16,-25 25-16,-1-25 0,1 1 16,0-1-16,-25 0 0,0 0 15,0 0-15,0 0 16,-25 0-16,25 0 16,-25 25-16,1 0 0,-1 0 15,0 0 1,0 0-16</inkml:trace>
  <inkml:trace contextRef="#ctx0" brushRef="#br0" timeOffset="3421">2042 1394 0,'-24'0'0,"-1"0"16,0 0-16,0 0 16,25 25-16,0 0 15,-25 25-15,25-25 16,0 0-16,0 24 0,25-24 16,-25 0-16,0 25 15,25-25-15,-25 0 0,0 0 16,0 0-16,0 0 15,0-1-15,0-48 32,25 24-17,-25-25-15,25 0 0,-1 0 16,1-25-16,0 25 16,0 0-16,25 0 0,-25 25 15,0-25-15,25 25 16,-26 0-16,1 25 0,0 0 15,-25 0-15,25 25 0,-25-25 16,0 25-16,0-25 16,-25 24-16,0-24 0,0 0 15,-24-25-15,24 0 0,-25 0 16,0 0-16,0-25 16,25 0-16,-24-24 0,24 24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4:19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0 199 0,'0'25'62,"25"-25"-62,-25 25 0,0 0 16,0-1-16,25 1 16,-25 0-16,0 25 0,25-25 15,-25 0-15,24 25 0,-24-25 16,25-1-1,-25 1-15</inkml:trace>
  <inkml:trace contextRef="#ctx0" brushRef="#br0" timeOffset="244">224 124 0,'-25'0'16,"25"-25"-16,25 25 16,-25 25-16,25 0 0,0-25 15,0 25-15,0 25 16,-1-25-16,1 24 0,0-24 16,0 25-16,-25-25 15,25 25-15,-25 0 0,0-25 16,-25-1-16,0 1 0,-25 0 15</inkml:trace>
  <inkml:trace contextRef="#ctx0" brushRef="#br0" timeOffset="647">896 74 0,'25'0'0,"-25"-25"15,25 1-15,0 24 16,-25-25 0,0 50-1,0-1 1,0 1-16,0 0 16,25 25-16,-25-25 0,0 25 15,0 0-15,25-26 0,-25 26 16,25-25-16,-25 0 15,0 0-15,0 0 0,0 0 16</inkml:trace>
  <inkml:trace contextRef="#ctx0" brushRef="#br0" timeOffset="1019">822 448 0,'-25'0'15,"50"0"17,-1 0-17,1 0-15,0 0 16,0 0-16,0 0 0,0 0 16,0 0-16,0 0 0,0 0 15,0 25-15,-1-25 16,1 0-1,0 0 17,-25-25-32,25 0 15,-25 0 1,25 25-16,-25-25 16,25 25 15,-25 25-31,0 0 31,0 0-31,-25-25 0</inkml:trace>
  <inkml:trace contextRef="#ctx0" brushRef="#br0" timeOffset="1369">921 647 0,'25'0'47,"0"0"-31,0 0-16,0 0 15,0 0-15,24 0 0,1 0 16,0 0-16,0 0 16,25 0-16,-26 0 0,-24 0 15,25-25-15,-25 25 0,-25-25 31</inkml:trace>
  <inkml:trace contextRef="#ctx0" brushRef="#br0" timeOffset="2398">274 1245 0,'0'-25'47,"0"0"-32,25 0 1,0 0-1,-1 25-15,1-25 16,0 25-16,0 0 16,0 25-16,0-25 15,-25 25-15,25 0 0,-25 0 16,0 0-16,0 0 16,-25 0-16,25 24 0,-25-24 15,0 0-15,0 0 16,0 0-16,0 0 0,1 0 15,-1-25-15,0 0 16,0 0 0,25-25-1,25 25-15,-25-25 0,25 25 16,0-25-16,-1 25 0,1-25 16,0 25-16,25 0 0,-25 0 15,0 0-15,0 0 16,0 0-16,0 0 0,-1 25 15,1-25-15,0 0 16</inkml:trace>
  <inkml:trace contextRef="#ctx0" brushRef="#br0" timeOffset="2645">622 1195 0,'0'-25'15,"0"0"-15,0 0 16,0 0-16,0 0 0,25 25 31,0 0-31,0 25 16,0 0-16,0 0 0,0 0 16,0 0-16,0 25 15,-25 0-15,24-26 16,-24 26-16,0 0 0,0-25 0,-24 25 15,-1-25-15,0 0 16,0-1-16,-25 1 0</inkml:trace>
  <inkml:trace contextRef="#ctx0" brushRef="#br0" timeOffset="3791">1145 1195 0,'0'-25'16,"25"25"-1,-25-25-15,25 25 32,0 25-17,0-25-15,-25 25 16,50 50-1,-25-50-15,-25-1 0,25 1 16,-1 0-16,-24 0 0,0 0 16,0 0-16,0 0 15,0-50 17,0 0-17,0 0-15,0-25 16,0 25-16,0-24 0,25 24 15,-25-25-15,25 25 0,-25-25 16,25 25-16,0 0 16,0 25-16,0 0 15,0 25-15,0 0 16,0 0 0,-25 0-16,0 0 0,24 25 15,-24-25-15,0 0 0,0-1 16,0 1-16,25-50 47,-25 1-47,25-1 15,-25 0-15,25 0 0,-25 0 16,25 0-16,0 0 16,0 0-16,0 25 15,0 0-15,0 25 16,-1 0-16,1 0 0,-25 0 15,25 0-15,-25 0 0,25 0 16,-25-1-16,0 1 16,25 0-16</inkml:trace>
  <inkml:trace contextRef="#ctx0" brushRef="#br0" timeOffset="4011">2017 946 0,'0'-25'16,"0"0"-16,0 0 16,0 50-1,25-25-15,-25 25 16,0 0-16,25 0 0,-25 25 16,25-25-16,-1 24 15,-24 1-15,25 0 0,-25-25 16,25 25-16,-25-25 0,25-1 15,-25 1-15,0 0 16</inkml:trace>
  <inkml:trace contextRef="#ctx0" brushRef="#br0" timeOffset="4518">2092 1145 0,'-25'-25'15,"0"25"-15,50 0 31,0 0-15,-1 0-16,1 0 0,25 0 16,0 0-16,0 0 15,0 0-15,-1-25 0,1 25 16,0 0-16,-25-25 0,0 25 16,0 0-16,0-24 15,-50-1 1,0 25-16,0 0 15,0 0-15,0-25 0,0 25 16,0 0-16,0 0 0,25 25 16,-25-25-16,25 25 15,-24-1-15,24 1 0,0 0 16,0 0-16,0 0 0,0 0 16,0 0-16,0 0 15,24 0-15,1 0 16,0-25-16,0 0 15,0 0-15,0 0 16,-25-25-16,25 25 16,0-25-16,-25 0 0,25 0 15,0 25-15,-25-25 0,0 0 16,25 25 0,-25 25-1,0 0-15,24 0 16,-24 0-16,0 0 15,25 0-15,-25-1 0,25-24 16</inkml:trace>
  <inkml:trace contextRef="#ctx0" brushRef="#br0" timeOffset="5165">2664 1070 0,'0'-24'0,"0"-1"31,25 25-31,0 0 16,0 0-16,0 0 16,0 25-16,0-25 15,0 24-15,0 1 0,-1 0 16,1 0-16,0 25 15,-25-25-15,0 0 0,0 0 16,0 0-16,0-1 0,0 1 16,-25-25-1,0-25 1,25 1-16,-24-1 16,24-25-16,0 25 15,0-25-15,24 25 0,1-25 16,-25 26-16,25-1 15,0 0-15,0 0 0,0 25 16,0 0 0,0 0-16,-25 25 0,0 0 15</inkml:trace>
  <inkml:trace contextRef="#ctx0" brushRef="#br0" timeOffset="5693">3237 846 0,'-25'-25'16,"25"1"-16,-25-1 16,50 50-1,-25-1 1,0 1-16,25 0 0,-25 0 15,25 25-15,0 0 0,0 0 16,-25-26-16,25 26 16,0 0-16,-25-25 0,24 25 15,-24-25-15,25 0 16,-50-50 15,25 0-15,0 0-16,0 0 15,0-25-15,0 25 0,0 0 16,25 0-16,-25 1 0,25-1 16,0 0-16,0 25 0,0 0 15,0 0-15,25 0 16,-25 0-16,-1 25 0,1-25 16,-25 25-16,25-1 15,-25 1-15,0 0 0,-25 0 16,25 0-16,-25 0 15,1 0-15,-26-25 0,25 25 16,0-25-16,0 25 0,0-25 16,0 0-16,0-25 15,25 0-15,0 0 16,0 0-16,0 0 0</inkml:trace>
  <inkml:trace contextRef="#ctx0" brushRef="#br0" timeOffset="6107">3860 996 0,'25'0'15,"-25"-25"1,-25 50 31,25 0-32,0 0-15,0-1 16,0 1-16,25 0 16,-25 0-16,24 0 0,1 0 15,0 0-15,25 0 16,-25-25-16,0 0 16,0 0-16,0-25 0,0 25 15,-1-25-15,1 0 16,0 0-16,-25 0 0,0 0 15,0 0-15,0 1 0,-25-1 16,25 0-16,-25 25 16,25-25-16,-24 25 15,24 25 1,24 0 0,-24 0-16,25-1 15,0 1 1,0-25-16</inkml:trace>
  <inkml:trace contextRef="#ctx0" brushRef="#br0" timeOffset="6306">4358 971 0,'0'-25'16,"0"0"-1,0 50 1,0 0-16,0 0 15,25 0 1,-25 0-16,0-1 0,0 1 16,24 0-16,-24 0 0,25 0 15,-25 0 1</inkml:trace>
  <inkml:trace contextRef="#ctx0" brushRef="#br0" timeOffset="6492">4258 672 0,'-25'-25'0,"25"50"32,0 0-17,25-25-15,-25 25 16,25-25-1</inkml:trace>
  <inkml:trace contextRef="#ctx0" brushRef="#br0" timeOffset="6684">4507 722 0,'0'25'15,"0"0"-15,0 0 16,25-1-16,-25 1 15,25 0-15,-25 0 0,25 25 16,-25-25-16,25 25 16,-25-25-16,0 24 0,25-24 15,-25 0-15,0 0 16</inkml:trace>
  <inkml:trace contextRef="#ctx0" brushRef="#br0" timeOffset="7182">4980 921 0,'0'-25'15,"0"0"1,-25 25-1,0 0 1,0 0-16,1 0 16,-1 25-16,0 0 15,0 0 1,25 0-16,-25 0 0,25 0 16,0 0-16,25-1 0,0 1 15,0 0 1,0-25-16,-1 0 15,1 0 1,-25-25-16,25 25 0,0-25 16,-25 1-16,0-26 0,25 25 15,-25-25-15,0 0 16,0 0-16,-25 1 0,25-1 16,0 0-16,-25 25 15,25 0-15,0 0 0,-25 25 16,25 25-16,0 0 15,0 25-15,25 0 16,0 0-16,-25 24 0,25 1 16,0-25-16,0 24 15,0 1-15,0-25 0,-25 25 16</inkml:trace>
  <inkml:trace contextRef="#ctx0" brushRef="#br0" timeOffset="8309">523 2166 0,'-25'-25'0,"25"0"31,25 25-31,-25-25 16,25 1 0,0 24-1,-1 0-15,1-25 16,25 25-1,-25 0-15,25 0 0,0 0 16,-25 0-16,24 0 0,-24 0 16,0 0-16,0 0 15,-25 25-15,-25-1 16,0 1-16,0-25 16,0 25-16,1-25 0,-1 25 15,-25-25-15,25 25 0,0-25 16,0 25-1,50-25 17,0 0-32,0 0 0,0 0 15,0 0-15,0 25 0,-1-25 16,26 0-16,-25 25 16,0-25-16,0 25 0,0 0 15,-25-1 1,-25 1-1,0-25-15,0 25 0,-25-25 16,25 0-16,-24 0 16,-26 0-16,25 0 0,0 0 15,25-25-15,-24 25 0,49-25 16</inkml:trace>
  <inkml:trace contextRef="#ctx0" brushRef="#br0" timeOffset="8549">1071 1942 0,'-25'0'0,"0"0"16,25 25 15,25 0-31,-25 0 0,25 0 16,-1 0-16,1 24 0,0-24 15,0 25-15,-25 0 16,0-25-16,0 25 0,0-26 16,0 1-16,-25 0 0,0 0 15,0 0-15</inkml:trace>
  <inkml:trace contextRef="#ctx0" brushRef="#br0" timeOffset="9113">1843 2266 0,'24'-25'16,"1"25"-1,-25-25 1,-25 25-16,1-25 16,-1 25-1,0-25-15,0 25 0,0 0 16,0-25-16,0 25 16,0 0-16,0 0 0,-24 25 15,24 0-15,0-25 16,25 25-16,-25 0 15,25 0-15,25 0 16,0 0-16,0-25 16,24 24-16,-24-24 15,0 0-15,0 0 0,0 0 16,0-24-16,0-1 16,0 25-16,0-25 0,-1 0 15,-24-25-15,25 25 16,-25-25-16,0 25 0,0-24 15,0 24-15,-25-25 0,25 25 16,-24 0-16,24 0 16,0 50-1,0 0-15,0 0 16,0 0-16,0 0 0,0 25 16,24-1-16,1 1 0,-25-25 15,25 25-15,0-25 16,-25 25-16,25-26 0</inkml:trace>
  <inkml:trace contextRef="#ctx0" brushRef="#br0" timeOffset="9485">2241 2141 0,'0'25'31,"25"-25"16,0-25-32,0 25-15,0 0 16,-25-25-16,24 25 0,-24-25 0,25 25 16,-25-24-16,0-1 15,-25 25-15,1 0 16,-1-25-16,0 25 0,0 0 15,0 0-15,-25 25 16,25-25-16,0 25 0,0-1 16,25 1-16,-24 0 15,24 0-15,0 0 0,0 0 16,24 0-16,-24 0 0,25 0 16,0 0-16,0-25 15,25 0-15,-25 24 0,25-24 16,-25-24-16</inkml:trace>
  <inkml:trace contextRef="#ctx0" brushRef="#br0" timeOffset="10019">2490 1967 0,'0'-25'0,"-25"25"16,25-25-1,0 0 1,0 0 0,0 50 15,25 0-31,-25 0 16,0 25-16,25-25 15,-25 25-15,25-1 16,0 26-16,-25-25 0,25 0 15,0 24-15,-25-24 0,24 0 16,-24-25-16,25 25 16,-25-25-16,0-1 0,0 1 15,0 0-15,0-50 16,-25 0 0,25 1-16,-24-26 0,-1 25 15,0-25-15,0 0 16,25 0-16,-25 1 0,25-1 15,0 25-15,0-25 16,25 25-16,0 0 0,0 25 16,0-25-16,-1 25 0,1 0 15,25 0-15,-25 25 16,0-25-16,0 25 0,0-25 16,-25 25-16,0 0 15,-25 0-15,0-25 16,0 25-16,0-25 0,0 0 15,-25 0-15,26 0 16,-1-25-16</inkml:trace>
  <inkml:trace contextRef="#ctx0" brushRef="#br0" timeOffset="10331">2938 1892 0,'0'-25'16,"0"0"-1,0 0-15,0 50 47,0 0-47,0 0 16,25 25-16,-25 0 0,25-25 15,-25 25-15,25-1 0,-25 1 16,0-25-16,25 0 16,-25 0-16,25 0 0</inkml:trace>
  <inkml:trace contextRef="#ctx0" brushRef="#br0" timeOffset="11280">3337 2017 0,'-25'0'47,"0"0"-32,25 25 1,-25 0-16,25-1 16,-25 1-16,25 0 0,-25 0 15,25 0-15,0 0 16,25 0-16,0 0 0,0-25 16,0 0-16,0 0 15,0 0-15,-1 0 16,-24-25-16,25 25 0,-25-25 15,0 0-15,0 0 16,-25 0-16,1 0 16,24 0-16,-25 1 0,0 24 15,25-25-15,-25 25 16,0 0-16,25 25 31,25-25-15,0 24-16,0-24 15,0 0-15,-1 0 16,1 25-16,25-25 0,-25 0 16,25 0-16,0 0 15,-25-25-15,24 25 0,-24 0 16,0-24-16,0-1 16,-25 0-1,0 0-15,-25 25 16,25-25-16,-25 25 15,25 25 1,0 0-16,-25 0 16,25 0-16,0-1 15,0 1-15,0 0 0,25-25 16,-25 25-16,25-25 0,0 25 16,0-25-1,0 0-15,0-25 16,25 25-16,-25-25 15,-1 0-15,1 25 0,0-25 16,-25 1-16,25-1 16,-25 0-16,0 0 0,0 0 15,0 50 1,0 0 0,0 25-16,0-1 0,0 1 15,0 25-15,25 0 0,0-1 16,0 1-16,0 0 15,-25-1-15,25-24 0,-25 0 16,0 0-16,0-25 16,-50-25-16,25 0 0,-25 0 15,0-25-15,1 0 16,-26-25-16,25 25 0,25-25 16,0 1-16,0-1 0,25 0 15,0 0-15,25 25 0,0-25 16,0 50-16,25-24 15,-25-1-15,25 25 0,-26 0 16,1 0-16,0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1T04:44:35.3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 75 0,'-25'0'0,"25"-25"16,-24 0-16,24 0 15,-25 25 1,50 0 31,-1 25-47,1-25 15,25 0-15,0 0 0,25 0 16,-1 25-16,26-25 16,-25 0-16,24 0 0,1 25 15,-25-25-15,24 0 16,-24 0-16,0 0 0,-26 0 15,1 0-15,0 0 0,-25 0 16,0 0-16,0 0 16,0 0 15,-25 25-31,0-1 16,25 1-16,-25 25 0,24-25 15,1 25-15,-25 25 16,25-26-16,0 26 0,-25 25 15,25-26-15,-25 26 16,25-25-16,-25 24 0,25 1 16,-25-1-16,25 26 0,0-50 15,-25 49-15,25-24 16,-1-1-16,1 1 0,0 0 16,0-26-16,0 26 15,0-25-15,-25-1 0,25 1 16,-25 0-16,0-25 15,0 24-15,25-24 0,-25 0 16,0-25-16,0 25 0,0-1 16,0-24-16,25 25 15,-25-25-15,0 0 0,0 0 16,25 0-16,-25 0 0,0 0 16,24-25-1,-24-25 32,-24 25-16,-1 0-31,0-25 0,-25 25 16,0 0-16,0 0 0,-24 0 16,-26 0-16,0 0 15,1 0-15,24 0 0,-24 0 16,-1 0-16,25 0 15,0 0-15,1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6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customXml" Target="../ink/ink4.xml"/><Relationship Id="rId1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Fiori App using destination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Introduction to CI/CD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CI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Build and deploy to CF – automate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Cloud TMS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CD pipeline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87EAA7-8E23-19CF-C7FE-221E0C7C0662}"/>
              </a:ext>
            </a:extLst>
          </p:cNvPr>
          <p:cNvSpPr/>
          <p:nvPr/>
        </p:nvSpPr>
        <p:spPr>
          <a:xfrm>
            <a:off x="762000" y="281491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23DBFD-D4A3-C9F7-95C3-A923FA04AEB8}"/>
              </a:ext>
            </a:extLst>
          </p:cNvPr>
          <p:cNvSpPr/>
          <p:nvPr/>
        </p:nvSpPr>
        <p:spPr>
          <a:xfrm>
            <a:off x="322729" y="3429000"/>
            <a:ext cx="2572871" cy="614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1E0FD0-7248-CF64-3472-F7258BE7C26E}"/>
              </a:ext>
            </a:extLst>
          </p:cNvPr>
          <p:cNvSpPr/>
          <p:nvPr/>
        </p:nvSpPr>
        <p:spPr>
          <a:xfrm>
            <a:off x="5558118" y="5540188"/>
            <a:ext cx="1317811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BEE65D-98E9-8339-33C7-F177CA2BD880}"/>
              </a:ext>
            </a:extLst>
          </p:cNvPr>
          <p:cNvSpPr/>
          <p:nvPr/>
        </p:nvSpPr>
        <p:spPr>
          <a:xfrm>
            <a:off x="9359153" y="5396753"/>
            <a:ext cx="1784570" cy="918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A050E-AA9B-AA7F-B975-66B5435F994F}"/>
              </a:ext>
            </a:extLst>
          </p:cNvPr>
          <p:cNvSpPr/>
          <p:nvPr/>
        </p:nvSpPr>
        <p:spPr>
          <a:xfrm>
            <a:off x="4979893" y="4320989"/>
            <a:ext cx="2474259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F3D9C4D-4A2E-7C36-00D4-DE34E2C135E3}"/>
              </a:ext>
            </a:extLst>
          </p:cNvPr>
          <p:cNvCxnSpPr>
            <a:stCxn id="7" idx="6"/>
            <a:endCxn id="8" idx="1"/>
          </p:cNvCxnSpPr>
          <p:nvPr/>
        </p:nvCxnSpPr>
        <p:spPr>
          <a:xfrm>
            <a:off x="6875929" y="5768788"/>
            <a:ext cx="2483224" cy="871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7E012FB-2672-5789-99B7-68F33BB79652}"/>
              </a:ext>
            </a:extLst>
          </p:cNvPr>
          <p:cNvCxnSpPr>
            <a:stCxn id="2" idx="3"/>
            <a:endCxn id="9" idx="1"/>
          </p:cNvCxnSpPr>
          <p:nvPr/>
        </p:nvCxnSpPr>
        <p:spPr>
          <a:xfrm>
            <a:off x="2545976" y="3121959"/>
            <a:ext cx="2433917" cy="14903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4438394-07CE-BD94-8B71-633FFE89F39A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16200000" flipH="1">
            <a:off x="5898777" y="5221940"/>
            <a:ext cx="63649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EEC65E-E67F-98AE-8946-0DDB4B00382F}"/>
              </a:ext>
            </a:extLst>
          </p:cNvPr>
          <p:cNvCxnSpPr/>
          <p:nvPr/>
        </p:nvCxnSpPr>
        <p:spPr>
          <a:xfrm>
            <a:off x="3433482" y="807932"/>
            <a:ext cx="0" cy="568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D677F8-4476-AC06-9667-5F52F33295B8}"/>
              </a:ext>
            </a:extLst>
          </p:cNvPr>
          <p:cNvCxnSpPr>
            <a:cxnSpLocks/>
          </p:cNvCxnSpPr>
          <p:nvPr/>
        </p:nvCxnSpPr>
        <p:spPr>
          <a:xfrm flipH="1">
            <a:off x="3433482" y="5154706"/>
            <a:ext cx="83999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2AF70-BE5E-27FE-53F6-8B7F5E0A6FB9}"/>
              </a:ext>
            </a:extLst>
          </p:cNvPr>
          <p:cNvSpPr/>
          <p:nvPr/>
        </p:nvSpPr>
        <p:spPr>
          <a:xfrm>
            <a:off x="8964706" y="30935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8BBB7B-623D-B64C-A2A1-31B0665F95F1}"/>
              </a:ext>
            </a:extLst>
          </p:cNvPr>
          <p:cNvSpPr/>
          <p:nvPr/>
        </p:nvSpPr>
        <p:spPr>
          <a:xfrm>
            <a:off x="5302623" y="2314183"/>
            <a:ext cx="1810870" cy="445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repo.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15A8A1-605A-0ED0-BAE8-C59C38EB9E65}"/>
              </a:ext>
            </a:extLst>
          </p:cNvPr>
          <p:cNvSpPr/>
          <p:nvPr/>
        </p:nvSpPr>
        <p:spPr>
          <a:xfrm>
            <a:off x="9117106" y="32459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C4588D-1AF5-8CE2-7641-5D64C9722B0D}"/>
              </a:ext>
            </a:extLst>
          </p:cNvPr>
          <p:cNvSpPr/>
          <p:nvPr/>
        </p:nvSpPr>
        <p:spPr>
          <a:xfrm>
            <a:off x="9269506" y="33983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0C2227-F23D-46CE-05EC-7497D5114D53}"/>
              </a:ext>
            </a:extLst>
          </p:cNvPr>
          <p:cNvSpPr/>
          <p:nvPr/>
        </p:nvSpPr>
        <p:spPr>
          <a:xfrm>
            <a:off x="9421906" y="3550748"/>
            <a:ext cx="1783976" cy="614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App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0648039-B470-7C58-3ADC-00DC3F3807C3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7113493" y="2537011"/>
            <a:ext cx="1851213" cy="863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92070-D832-9118-A330-4D4DE79AF29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208058" y="2759838"/>
            <a:ext cx="2" cy="333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DB08285-5D3E-D3D0-B4CA-A02A7DDBEC29}"/>
              </a:ext>
            </a:extLst>
          </p:cNvPr>
          <p:cNvSpPr/>
          <p:nvPr/>
        </p:nvSpPr>
        <p:spPr>
          <a:xfrm>
            <a:off x="5302623" y="3081369"/>
            <a:ext cx="1810870" cy="445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3B1D45-643A-4FD8-F27E-953DA2FF221B}"/>
              </a:ext>
            </a:extLst>
          </p:cNvPr>
          <p:cNvCxnSpPr>
            <a:cxnSpLocks/>
            <a:stCxn id="32" idx="2"/>
            <a:endCxn id="9" idx="0"/>
          </p:cNvCxnSpPr>
          <p:nvPr/>
        </p:nvCxnSpPr>
        <p:spPr>
          <a:xfrm>
            <a:off x="6208058" y="3527024"/>
            <a:ext cx="8965" cy="793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C0BA75B-B4F0-AEC7-856D-88617FE1B236}"/>
              </a:ext>
            </a:extLst>
          </p:cNvPr>
          <p:cNvSpPr/>
          <p:nvPr/>
        </p:nvSpPr>
        <p:spPr>
          <a:xfrm>
            <a:off x="5248832" y="1191990"/>
            <a:ext cx="1922930" cy="697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Launchpad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DFD978-C237-9B36-DFD3-88DEA658ADA6}"/>
              </a:ext>
            </a:extLst>
          </p:cNvPr>
          <p:cNvCxnSpPr>
            <a:stCxn id="36" idx="2"/>
            <a:endCxn id="23" idx="0"/>
          </p:cNvCxnSpPr>
          <p:nvPr/>
        </p:nvCxnSpPr>
        <p:spPr>
          <a:xfrm flipH="1">
            <a:off x="6208058" y="1889673"/>
            <a:ext cx="2239" cy="42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DA639-047A-7D5F-3F16-40AB14B8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6" y="685158"/>
            <a:ext cx="2290857" cy="2963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DAC41E-AE69-9A3E-D941-63A12FB3D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32" y="970954"/>
            <a:ext cx="2514818" cy="1828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5F2F7D-EFCB-9CB4-5B28-D98DC237A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129" y="924714"/>
            <a:ext cx="2690093" cy="2484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671E1-08A2-F00C-95B8-E017AB6C7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489" y="807932"/>
            <a:ext cx="3177815" cy="3109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05C597-9111-BE6D-9CF4-D81FF4278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944" y="3968347"/>
            <a:ext cx="2194750" cy="25224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8270C6-9458-7B88-7554-524012634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8"/>
          <a:stretch/>
        </p:blipFill>
        <p:spPr bwMode="auto">
          <a:xfrm>
            <a:off x="4494306" y="3572071"/>
            <a:ext cx="3592513" cy="364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D807FE-F794-D5FD-8A00-71409FFB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21"/>
          <a:stretch/>
        </p:blipFill>
        <p:spPr bwMode="auto">
          <a:xfrm>
            <a:off x="8383293" y="3999521"/>
            <a:ext cx="3592513" cy="235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24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F3B9D-DDB0-BF96-8B72-1627C75D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33" y="1160132"/>
            <a:ext cx="2956816" cy="2888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EEF0E-F989-29E5-4BE4-976D283A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469" y="1160132"/>
            <a:ext cx="3368332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F1BB166-2EB0-C20B-9C78-79ECCB74CA8B}"/>
                  </a:ext>
                </a:extLst>
              </p14:cNvPr>
              <p14:cNvContentPartPr/>
              <p14:nvPr/>
            </p14:nvContentPartPr>
            <p14:xfrm>
              <a:off x="654367" y="3540233"/>
              <a:ext cx="2898000" cy="1426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F1BB166-2EB0-C20B-9C78-79ECCB74CA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367" y="3531233"/>
                <a:ext cx="2915640" cy="14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9FEBB33-F484-3908-9535-46946F43C855}"/>
                  </a:ext>
                </a:extLst>
              </p14:cNvPr>
              <p14:cNvContentPartPr/>
              <p14:nvPr/>
            </p14:nvContentPartPr>
            <p14:xfrm>
              <a:off x="6678607" y="4087433"/>
              <a:ext cx="2671920" cy="1391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9FEBB33-F484-3908-9535-46946F43C8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9607" y="4078433"/>
                <a:ext cx="2689560" cy="14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B7A7E21-65AB-DDD4-7323-0BE745A2B11C}"/>
                  </a:ext>
                </a:extLst>
              </p14:cNvPr>
              <p14:cNvContentPartPr/>
              <p14:nvPr/>
            </p14:nvContentPartPr>
            <p14:xfrm>
              <a:off x="2644447" y="1594793"/>
              <a:ext cx="8051760" cy="26100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B7A7E21-65AB-DDD4-7323-0BE745A2B1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5447" y="1585793"/>
                <a:ext cx="8069400" cy="26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9B27C5C-EE96-640E-8693-05561CCC1BD4}"/>
                  </a:ext>
                </a:extLst>
              </p14:cNvPr>
              <p14:cNvContentPartPr/>
              <p14:nvPr/>
            </p14:nvContentPartPr>
            <p14:xfrm>
              <a:off x="8032207" y="5423753"/>
              <a:ext cx="853920" cy="8161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9B27C5C-EE96-640E-8693-05561CCC1B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23207" y="5414753"/>
                <a:ext cx="8715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BB0DABE-6B49-8ED2-4037-EAEF8DF29EE2}"/>
                  </a:ext>
                </a:extLst>
              </p14:cNvPr>
              <p14:cNvContentPartPr/>
              <p14:nvPr/>
            </p14:nvContentPartPr>
            <p14:xfrm>
              <a:off x="9099247" y="5612033"/>
              <a:ext cx="1838160" cy="10044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BB0DABE-6B49-8ED2-4037-EAEF8DF29E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90247" y="5603033"/>
                <a:ext cx="1855800" cy="10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2BB88FB-266B-30CC-68B1-607052BDA50C}"/>
                  </a:ext>
                </a:extLst>
              </p14:cNvPr>
              <p14:cNvContentPartPr/>
              <p14:nvPr/>
            </p14:nvContentPartPr>
            <p14:xfrm>
              <a:off x="10587487" y="5405753"/>
              <a:ext cx="636840" cy="10404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2BB88FB-266B-30CC-68B1-607052BDA5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78487" y="5396753"/>
                <a:ext cx="654480" cy="10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6833</TotalTime>
  <Words>197</Words>
  <Application>Microsoft Office PowerPoint</Application>
  <PresentationFormat>Widescreen</PresentationFormat>
  <Paragraphs>55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5805</cp:revision>
  <dcterms:created xsi:type="dcterms:W3CDTF">2020-10-03T07:29:13Z</dcterms:created>
  <dcterms:modified xsi:type="dcterms:W3CDTF">2022-08-01T04:45:18Z</dcterms:modified>
</cp:coreProperties>
</file>